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5D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580B61-A5E1-8528-5060-EC9F8DF08273}" v="2" dt="2022-05-31T16:22:40.2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rk, Susanne" userId="S::sclark@calgary.ca::62656193-809a-47e4-9dc7-c126b098542c" providerId="AD" clId="Web-{9A580B61-A5E1-8528-5060-EC9F8DF08273}"/>
    <pc:docChg chg="modSld">
      <pc:chgData name="Clark, Susanne" userId="S::sclark@calgary.ca::62656193-809a-47e4-9dc7-c126b098542c" providerId="AD" clId="Web-{9A580B61-A5E1-8528-5060-EC9F8DF08273}" dt="2022-05-31T16:22:40.271" v="1" actId="20577"/>
      <pc:docMkLst>
        <pc:docMk/>
      </pc:docMkLst>
      <pc:sldChg chg="modSp">
        <pc:chgData name="Clark, Susanne" userId="S::sclark@calgary.ca::62656193-809a-47e4-9dc7-c126b098542c" providerId="AD" clId="Web-{9A580B61-A5E1-8528-5060-EC9F8DF08273}" dt="2022-05-31T16:22:40.271" v="1" actId="20577"/>
        <pc:sldMkLst>
          <pc:docMk/>
          <pc:sldMk cId="4151708" sldId="256"/>
        </pc:sldMkLst>
        <pc:spChg chg="mod">
          <ac:chgData name="Clark, Susanne" userId="S::sclark@calgary.ca::62656193-809a-47e4-9dc7-c126b098542c" providerId="AD" clId="Web-{9A580B61-A5E1-8528-5060-EC9F8DF08273}" dt="2022-05-31T16:22:40.271" v="1" actId="20577"/>
          <ac:spMkLst>
            <pc:docMk/>
            <pc:sldMk cId="4151708" sldId="256"/>
            <ac:spMk id="3" creationId="{E1F19CF1-B87D-4F6B-8332-EDA04A6DE77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98EF0-3FBD-4989-A16F-AD8B122D44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D44F4-5092-42B6-86B3-EC79BFD4A4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DBFC9-5C0B-46D0-9B6D-182B8CB1F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258A8-6CC3-40A6-9CD0-8CD19F1B2733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0B54E-E9AB-42AE-A8CF-964D725D8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1CDE6-562A-4C73-8089-4F72F979B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9668-1F83-43B4-89B0-2052B0FC8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0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A0C57-296F-48CA-B3C7-EDD05A337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B29628-2213-41C1-BFB0-AA8B9F8C25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029CB-8B62-4287-ABE6-29F1AEA7F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258A8-6CC3-40A6-9CD0-8CD19F1B2733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E90C9-3ED8-4DDB-B761-6A9651A49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3FA92-ACA1-4BDB-B038-5C25895FA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9668-1F83-43B4-89B0-2052B0FC8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23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C4CD31-BC5E-4D7A-86FC-E5E405EA39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60D789-3B58-436B-AA78-F798E455F8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D4810-4EC5-475F-8E67-480036526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258A8-6CC3-40A6-9CD0-8CD19F1B2733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F337B-32EE-4F39-8F8B-465304798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1EB89-CE82-44DF-B4F0-9E3FA1E65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9668-1F83-43B4-89B0-2052B0FC8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86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F20B0-CC14-4C19-9F2A-4D688453A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569D5-D3D6-4A2D-8253-2D255FF41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D5A8A-52B1-4514-A856-AC5E48AC5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258A8-6CC3-40A6-9CD0-8CD19F1B2733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29787-1B72-4DFE-BE96-BD4C509D0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2167B-6452-4111-9412-54615286F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9668-1F83-43B4-89B0-2052B0FC8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61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98509-6149-4F62-95B7-E8871F150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DC0DC9-AAE5-4F94-9007-F7617764D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1B81F-2798-422A-9B28-27F118AA6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258A8-6CC3-40A6-9CD0-8CD19F1B2733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3D96F-9071-4DD9-A7E2-6358A3399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9CE21-6032-403B-93F1-CC050FBC3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9668-1F83-43B4-89B0-2052B0FC8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52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F0856-7B8F-40B3-9F66-4689AFC80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BC6D5-2079-4354-86A0-743D8EE32C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606C20-0136-48E6-AAB1-A301BA6721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2E8BEB-5B44-41BE-A086-A83630867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258A8-6CC3-40A6-9CD0-8CD19F1B2733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F65D21-2E0D-46B8-81A7-7CFF0065C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6DC6EF-2B31-4BFF-AA75-6150448A6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9668-1F83-43B4-89B0-2052B0FC8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695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7F0DE-356D-4042-A940-AB58B5AAC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0F5A5B-5B08-4E6B-ABA3-3CFF2BE06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C318DD-2202-40DA-9C29-A5A09495BF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DACF91-6E94-48C5-BA1C-F68A8C2FE9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4167BB-B9EA-44E5-921A-B22CF81FFA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B37F0F-0495-46B6-9CB1-450AD8A16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258A8-6CC3-40A6-9CD0-8CD19F1B2733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81CE38-41AA-4049-A0C9-98B910876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685107-A9CC-49C4-A7D1-08FBE71C6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9668-1F83-43B4-89B0-2052B0FC8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406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A9797-3DC5-4EEC-87AF-BDB452100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C1923B-851E-487A-80B4-D4346FE14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258A8-6CC3-40A6-9CD0-8CD19F1B2733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F3EBCA-0E77-4CB0-8CA2-6C6B21669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7A803F-4A49-4AEB-B5E7-3DCF45DDD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9668-1F83-43B4-89B0-2052B0FC8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599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0C1C57-0513-4640-889B-8DC73CAD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258A8-6CC3-40A6-9CD0-8CD19F1B2733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CE6623-FF1E-46AC-9DBD-DC9032FD1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CD3B20-B8CD-48B6-85D7-3E058DCF4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9668-1F83-43B4-89B0-2052B0FC8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91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CE0A0-A90D-4BCC-BD3B-657932999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2F7F8-D35F-4563-BB7A-8EBA3A29E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E9DB15-222F-4EC8-B9BA-85E2F1AAE8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31242D-0001-4C1F-B32D-AC11CE742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258A8-6CC3-40A6-9CD0-8CD19F1B2733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54DE96-9137-4E61-835C-D99E299A1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049A25-1007-4417-AD47-E56131982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9668-1F83-43B4-89B0-2052B0FC8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005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81CA2-4909-411E-B73E-7E1617D0E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7B7DB5-C517-4E95-AE2B-C4C7007B7C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CF1BAE-3538-4F3D-AF05-1699B8D1D8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AB8DEA-CFEA-4A93-A2F0-A9ECB8324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258A8-6CC3-40A6-9CD0-8CD19F1B2733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C4A5D4-C412-4312-A2C7-90C9BEF1C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7DA310-48A8-4842-87DA-D6BAFEA95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9668-1F83-43B4-89B0-2052B0FC8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716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8EA4D7-EEBE-4924-BC89-5AE2EB5E2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22979-2FD0-4F14-B050-7874AC22C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9E39C-498D-4CFD-87DB-2DDEDC17AA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258A8-6CC3-40A6-9CD0-8CD19F1B2733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E638D-A3D8-4327-8748-B0F35D351C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98346-5262-466A-8E0D-701E426680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B9668-1F83-43B4-89B0-2052B0FC8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60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algary.ca/archives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FD9A9-A05E-491D-90F3-3C30B28DF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382" y="1080551"/>
            <a:ext cx="6986953" cy="2387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Archives in a Box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~ Dinosaurs ~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F19CF1-B87D-4F6B-8332-EDA04A6DE7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6381" y="4491353"/>
            <a:ext cx="6986953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The City of Calgary Archives</a:t>
            </a:r>
          </a:p>
          <a:p>
            <a:r>
              <a:rPr lang="en-US" sz="18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http://Calgary.ca/archives</a:t>
            </a:r>
            <a:r>
              <a:rPr lang="en-US" sz="1800" dirty="0">
                <a:solidFill>
                  <a:schemeClr val="bg1"/>
                </a:solidFill>
              </a:rPr>
              <a:t> </a:t>
            </a:r>
            <a:endParaRPr lang="en-US" sz="1800" dirty="0">
              <a:solidFill>
                <a:schemeClr val="bg1"/>
              </a:solidFill>
              <a:cs typeface="Calibri"/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archives@calgary.ca</a:t>
            </a:r>
          </a:p>
        </p:txBody>
      </p:sp>
    </p:spTree>
    <p:extLst>
      <p:ext uri="{BB962C8B-B14F-4D97-AF65-F5344CB8AC3E}">
        <p14:creationId xmlns:p14="http://schemas.microsoft.com/office/powerpoint/2010/main" val="4151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5D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6FA7ADC-2908-421B-ADD2-2AB819455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9178" y="795834"/>
            <a:ext cx="5192765" cy="4453128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6E8397-7083-4E5B-8D58-B9900ACCEB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618978"/>
            <a:ext cx="5872089" cy="555798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City of Calgary Archives holds historic records created by The City</a:t>
            </a:r>
          </a:p>
          <a:p>
            <a:r>
              <a:rPr lang="en-US" dirty="0">
                <a:solidFill>
                  <a:schemeClr val="bg1"/>
                </a:solidFill>
              </a:rPr>
              <a:t>People can visit the Archives and search these records</a:t>
            </a:r>
          </a:p>
          <a:p>
            <a:r>
              <a:rPr lang="en-US" dirty="0">
                <a:solidFill>
                  <a:schemeClr val="bg1"/>
                </a:solidFill>
              </a:rPr>
              <a:t>These records tell the story of how the municipal government grew and provided services to the people</a:t>
            </a:r>
          </a:p>
          <a:p>
            <a:r>
              <a:rPr lang="en-US" dirty="0">
                <a:solidFill>
                  <a:schemeClr val="bg1"/>
                </a:solidFill>
              </a:rPr>
              <a:t>One of the services that has been provided since the early days of Calgary has been public parks</a:t>
            </a:r>
          </a:p>
          <a:p>
            <a:r>
              <a:rPr lang="en-US" dirty="0">
                <a:solidFill>
                  <a:schemeClr val="bg1"/>
                </a:solidFill>
              </a:rPr>
              <a:t>The Calgary Zoo was one of those parks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5E025D-7D3F-4EC1-A4B0-1B061CE82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9177" y="1154099"/>
            <a:ext cx="5192765" cy="47261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D74AD1-8E0B-4E0B-847E-AD22465A16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9175" y="1435999"/>
            <a:ext cx="5177810" cy="39860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CEEC8F7-D2B5-4256-96E1-C200C7122D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4403" y="1783937"/>
            <a:ext cx="5210061" cy="42782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C0662BB-8CF1-45A7-B181-790C759CF0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3309" y="2452881"/>
            <a:ext cx="5184499" cy="365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67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5D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6E8397-7083-4E5B-8D58-B9900ACCEB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618978"/>
            <a:ext cx="5872089" cy="555798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There are many types of records at the Archives with information about the Calgary Zoo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There are reports from city departments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Correspondence between the city and the public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Newspaper articles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Scrapbooks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And Photographs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By looking through these records you can discover the stories behind the history.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1AFE82-2585-4058-BD6F-0B7B79941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67662">
            <a:off x="7237749" y="474783"/>
            <a:ext cx="2329678" cy="32484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63EC6A-6BE8-4B79-AEF6-99A00E0EF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70149">
            <a:off x="8907026" y="1003932"/>
            <a:ext cx="2375725" cy="32214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B9578B-6A42-46BD-A737-B7700CA563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71456">
            <a:off x="7329624" y="2371611"/>
            <a:ext cx="2398417" cy="36410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60DA41-2847-42BE-BFE0-9111EE1A48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67933">
            <a:off x="8880165" y="2688852"/>
            <a:ext cx="2662402" cy="34173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A1FC628-6309-42AC-9FCC-B75D1708B0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8402480" y="3492428"/>
            <a:ext cx="2547806" cy="364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412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5D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6E8397-7083-4E5B-8D58-B9900ACCEB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7847" y="219456"/>
            <a:ext cx="5161543" cy="6272784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How is an Archives different than a library?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Libraries are organized by subject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Archival records are organized by who created the records</a:t>
            </a:r>
          </a:p>
          <a:p>
            <a:r>
              <a:rPr lang="en-US" dirty="0">
                <a:solidFill>
                  <a:schemeClr val="bg1"/>
                </a:solidFill>
              </a:rPr>
              <a:t>Understanding how The City is organized can help you locate information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E.g. The Calgary Zoological Society was responsible for the day to day operations of the zoo, but reported to The Parks and Recreation Department.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The City Clerks Department was responsible for bringing issues to City Council for decision making.</a:t>
            </a:r>
          </a:p>
          <a:p>
            <a:r>
              <a:rPr lang="en-US" dirty="0">
                <a:solidFill>
                  <a:schemeClr val="bg1"/>
                </a:solidFill>
              </a:rPr>
              <a:t>The City of Calgary Archives also has records from private organizations or citizens.  These records can often provide additional understanding of city events or issues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e.g. scrapbooks or newspaper articles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It is important to note that the Archives may not hold copyright to records that were not created by The City.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4ED522-3728-4CD5-9BB1-3F7802F00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8" y="1207008"/>
            <a:ext cx="6133275" cy="444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963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5D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6E8397-7083-4E5B-8D58-B9900ACCEB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7847" y="219456"/>
            <a:ext cx="5161543" cy="62727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How to use “Archives in a Box”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There are number of different kinds of records from different city departments and private citizens located inside of the box.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There is  a quiz sheet looking for different facts that can be located within these records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Documents are numbered and match the teacher’s answer key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Documents can be distributed between groups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Be careful, as sometimes there is more than one possible answer.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2E0CEB-DBF8-42ED-A17B-1F817A512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9968" y="584973"/>
            <a:ext cx="4337192" cy="553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2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5D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6E8397-7083-4E5B-8D58-B9900ACCEB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7847" y="219456"/>
            <a:ext cx="5161543" cy="62727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Some Big Questions to Explore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1"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When there are different answers for the same question, how do we decide which one is right?</a:t>
            </a:r>
          </a:p>
          <a:p>
            <a:pPr lvl="1"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What types or sources of information are more likely to be reliable?  Why?</a:t>
            </a:r>
          </a:p>
          <a:p>
            <a:pPr lvl="1"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How can you apply the idea of reliable information to information sources today?</a:t>
            </a:r>
          </a:p>
          <a:p>
            <a:pPr lvl="1"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</a:rPr>
              <a:t>Why do you think that there is more information available that is less reliable?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D2E99C-C5D7-4BA3-AA13-0AE9ED55B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3070" y="146304"/>
            <a:ext cx="4420463" cy="620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726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413</Words>
  <Application>Microsoft Office PowerPoint</Application>
  <PresentationFormat>Widescreen</PresentationFormat>
  <Paragraphs>38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Archives in a Box ~ Dinosaurs ~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Archives in a Box ~ Dinosaurs ~</dc:title>
  <dc:creator>Clark, Susanne</dc:creator>
  <cp:lastModifiedBy>Clark, Susanne</cp:lastModifiedBy>
  <cp:revision>19</cp:revision>
  <dcterms:created xsi:type="dcterms:W3CDTF">2022-03-18T21:50:34Z</dcterms:created>
  <dcterms:modified xsi:type="dcterms:W3CDTF">2022-05-31T16:22:50Z</dcterms:modified>
</cp:coreProperties>
</file>